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A2-1C4E-4CD9-9E3B-05DB9D60567A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6EC5-F466-4502-A081-3C943AFA2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181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A2-1C4E-4CD9-9E3B-05DB9D60567A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6EC5-F466-4502-A081-3C943AFA2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13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A2-1C4E-4CD9-9E3B-05DB9D60567A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6EC5-F466-4502-A081-3C943AFA2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08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A2-1C4E-4CD9-9E3B-05DB9D60567A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6EC5-F466-4502-A081-3C943AFA2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89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A2-1C4E-4CD9-9E3B-05DB9D60567A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6EC5-F466-4502-A081-3C943AFA2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59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A2-1C4E-4CD9-9E3B-05DB9D60567A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6EC5-F466-4502-A081-3C943AFA2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77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A2-1C4E-4CD9-9E3B-05DB9D60567A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6EC5-F466-4502-A081-3C943AFA2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7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A2-1C4E-4CD9-9E3B-05DB9D60567A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6EC5-F466-4502-A081-3C943AFA2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37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A2-1C4E-4CD9-9E3B-05DB9D60567A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6EC5-F466-4502-A081-3C943AFA2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37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A2-1C4E-4CD9-9E3B-05DB9D60567A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6EC5-F466-4502-A081-3C943AFA2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86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A2-1C4E-4CD9-9E3B-05DB9D60567A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6EC5-F466-4502-A081-3C943AFA2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36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09EA2-1C4E-4CD9-9E3B-05DB9D60567A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26EC5-F466-4502-A081-3C943AFA2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27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romany.ru/wp-content/uploads/2019/03/иголк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136904" cy="547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s://pautinka.com.ua/wp-content/uploads/2018/11/ig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2582"/>
            <a:ext cx="8136904" cy="61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258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Сидит у окошка серенькая 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99929"/>
            <a:ext cx="202210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8555" y="3429000"/>
            <a:ext cx="3659709" cy="282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424" y="2492896"/>
            <a:ext cx="2992076" cy="293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723"/>
            <a:ext cx="6976257" cy="683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74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046"/>
            <a:ext cx="8978789" cy="598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2673424" cy="267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s1.1zoom.net/big7/146/Watermelons_Closeup_4909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139" y="332656"/>
            <a:ext cx="7946510" cy="59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405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romany.ru/wp-content/uploads/2019/03/шишк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52928" cy="576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im0-tub-ru.yandex.net/i?id=54d1df87392f0f7860847becabebef26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2820"/>
            <a:ext cx="7632848" cy="57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429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romany.ru/wp-content/uploads/2019/03/лягушк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920880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8" name="Picture 6" descr="https://www.legler-online.com/media/catalog/product/web35_1800/4160_nackenrolle_baumsta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2750" y="2996952"/>
            <a:ext cx="4248473" cy="219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2554302" cy="231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 descr="https://im0-tub-ru.yandex.net/i?id=14c8eb3d2ae4b23aa0ac2609bae886a4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5891" y="836712"/>
            <a:ext cx="2885279" cy="191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82" name="Picture 10" descr="https://im0-tub-ru.yandex.net/i?id=14c8eb3d2ae4b23aa0ac2609bae886a4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076" y="692697"/>
            <a:ext cx="801794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14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romany.ru/wp-content/uploads/2019/03/черепах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352928" cy="568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s://avatars.mds.yandex.net/get-pdb/1935703/1a7265b8-e0b0-462b-aaf8-8504838deca9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658" y="3645024"/>
            <a:ext cx="2862778" cy="247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8452" y="1412776"/>
            <a:ext cx="3220192" cy="150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img2.freepng.ru/20180322/gxq/kisspng-turtle-animation-clip-art-turtle-5ab43fd57aeef1.6313281615217622615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80" y="661053"/>
            <a:ext cx="8572500" cy="530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412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 Александровна Пшеничнова</cp:lastModifiedBy>
  <cp:revision>6</cp:revision>
  <dcterms:created xsi:type="dcterms:W3CDTF">2020-04-19T20:45:17Z</dcterms:created>
  <dcterms:modified xsi:type="dcterms:W3CDTF">2022-02-16T09:45:30Z</dcterms:modified>
</cp:coreProperties>
</file>